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qtRIRx343U/lKXO6jE1MQ" hashData="ia/jmPCudvFXzok1B/JYhTSTcU0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23AB-7BB6-4925-90A6-C7CBB6997872}" type="datetimeFigureOut">
              <a:rPr lang="en-US" smtClean="0"/>
              <a:t>05/06/2012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40D2-F881-46D1-A7C8-FCFB7E88A7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98"/>
            <a:ext cx="9144000" cy="5718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17"/>
            <a:ext cx="9144000" cy="6485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98"/>
            <a:ext cx="9144000" cy="5718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98"/>
            <a:ext cx="9144000" cy="57188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598"/>
            <a:ext cx="9144000" cy="57188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2012-06-05T14:39:47Z</dcterms:created>
  <dcterms:modified xsi:type="dcterms:W3CDTF">2012-06-05T14:42:10Z</dcterms:modified>
</cp:coreProperties>
</file>